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3" r:id="rId3"/>
    <p:sldId id="277" r:id="rId4"/>
    <p:sldId id="284" r:id="rId5"/>
    <p:sldId id="282" r:id="rId6"/>
    <p:sldId id="278" r:id="rId7"/>
    <p:sldId id="285" r:id="rId8"/>
    <p:sldId id="286" r:id="rId9"/>
    <p:sldId id="280" r:id="rId10"/>
    <p:sldId id="287" r:id="rId11"/>
    <p:sldId id="281" r:id="rId12"/>
    <p:sldId id="288" r:id="rId13"/>
    <p:sldId id="289" r:id="rId14"/>
    <p:sldId id="290" r:id="rId15"/>
    <p:sldId id="291" r:id="rId16"/>
    <p:sldId id="292" r:id="rId17"/>
    <p:sldId id="300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221" autoAdjust="0"/>
    <p:restoredTop sz="94660"/>
  </p:normalViewPr>
  <p:slideViewPr>
    <p:cSldViewPr>
      <p:cViewPr varScale="1">
        <p:scale>
          <a:sx n="103" d="100"/>
          <a:sy n="103" d="100"/>
        </p:scale>
        <p:origin x="1478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CLASS 05: BUILD PROGRAM LOGIC(03)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Intro iterative statement, for , while statement, nested loops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0" y="-26194"/>
            <a:ext cx="4495800" cy="6884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IN" dirty="0"/>
              <a:t>Programs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686800" cy="4343400"/>
          </a:xfrm>
        </p:spPr>
        <p:txBody>
          <a:bodyPr>
            <a:noAutofit/>
          </a:bodyPr>
          <a:lstStyle/>
          <a:p>
            <a:r>
              <a:rPr lang="en-IN" sz="2400" dirty="0"/>
              <a:t>P1: Program to print table of number 5.</a:t>
            </a:r>
          </a:p>
          <a:p>
            <a:r>
              <a:rPr lang="en-IN" sz="2400" dirty="0"/>
              <a:t>P2: Program to print table of a user input number.</a:t>
            </a:r>
          </a:p>
          <a:p>
            <a:r>
              <a:rPr lang="en-IN" sz="2400" dirty="0"/>
              <a:t>P3: Program to print sum of ‘n’ Natural Numbers.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while loop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828800"/>
            <a:ext cx="9144000" cy="35726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0500" y="1219200"/>
            <a:ext cx="8877300" cy="52171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42278" y="0"/>
            <a:ext cx="537772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676400"/>
            <a:ext cx="8229600" cy="2249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IN" dirty="0"/>
              <a:t>Check it out!!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4267200"/>
            <a:ext cx="8229600" cy="1858963"/>
          </a:xfrm>
        </p:spPr>
        <p:txBody>
          <a:bodyPr>
            <a:normAutofit fontScale="47500" lnSpcReduction="20000"/>
          </a:bodyPr>
          <a:lstStyle/>
          <a:p>
            <a:r>
              <a:rPr lang="en-IN" dirty="0"/>
              <a:t>Predict the output?</a:t>
            </a:r>
          </a:p>
          <a:p>
            <a:pPr>
              <a:buNone/>
            </a:pPr>
            <a:r>
              <a:rPr lang="en-IN" dirty="0"/>
              <a:t>5</a:t>
            </a:r>
          </a:p>
          <a:p>
            <a:pPr>
              <a:buNone/>
            </a:pPr>
            <a:r>
              <a:rPr lang="en-IN" dirty="0"/>
              <a:t>4</a:t>
            </a:r>
          </a:p>
          <a:p>
            <a:pPr>
              <a:buNone/>
            </a:pPr>
            <a:r>
              <a:rPr lang="en-IN" dirty="0"/>
              <a:t>3</a:t>
            </a:r>
          </a:p>
          <a:p>
            <a:pPr>
              <a:buNone/>
            </a:pPr>
            <a:r>
              <a:rPr lang="en-IN" dirty="0"/>
              <a:t>2</a:t>
            </a:r>
          </a:p>
          <a:p>
            <a:pPr>
              <a:buNone/>
            </a:pPr>
            <a:r>
              <a:rPr lang="en-IN" dirty="0"/>
              <a:t>1</a:t>
            </a:r>
          </a:p>
          <a:p>
            <a:pPr>
              <a:buNone/>
            </a:pPr>
            <a:r>
              <a:rPr lang="en-IN" dirty="0"/>
              <a:t>Thank You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Programs...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IN" dirty="0"/>
              <a:t>Do programs of for loop using while loop</a:t>
            </a:r>
          </a:p>
          <a:p>
            <a:r>
              <a:rPr lang="en-IN" dirty="0"/>
              <a:t>P1: Program to calculate the factorial of a number.</a:t>
            </a:r>
          </a:p>
          <a:p>
            <a:pPr marL="0" indent="0">
              <a:buNone/>
            </a:pPr>
            <a:r>
              <a:rPr lang="en-IN" dirty="0"/>
              <a:t>Factorial of 5 = 5x4x3x2x1 = 120</a:t>
            </a:r>
          </a:p>
          <a:p>
            <a:r>
              <a:rPr lang="en-IN" dirty="0"/>
              <a:t>P2: Program to calculate and print the sum of even and odd integers of first n natural numbers.</a:t>
            </a:r>
          </a:p>
          <a:p>
            <a:pPr marL="0" indent="0">
              <a:buNone/>
            </a:pPr>
            <a:r>
              <a:rPr lang="en-IN" dirty="0"/>
              <a:t>Example:</a:t>
            </a:r>
          </a:p>
          <a:p>
            <a:pPr marL="0" indent="0">
              <a:buNone/>
            </a:pPr>
            <a:r>
              <a:rPr lang="en-IN" dirty="0"/>
              <a:t>N=5</a:t>
            </a:r>
          </a:p>
          <a:p>
            <a:pPr marL="0" indent="0">
              <a:buNone/>
            </a:pPr>
            <a:r>
              <a:rPr lang="en-IN" dirty="0"/>
              <a:t>Even number= 2,4 (6)</a:t>
            </a:r>
          </a:p>
          <a:p>
            <a:pPr marL="0" indent="0">
              <a:buNone/>
            </a:pPr>
            <a:r>
              <a:rPr lang="en-IN" dirty="0"/>
              <a:t>Odd Numbers = 1,3,5 (9)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" y="762000"/>
            <a:ext cx="89916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514600" y="4724400"/>
            <a:ext cx="5181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IN" dirty="0">
                <a:solidFill>
                  <a:srgbClr val="00B0F0"/>
                </a:solidFill>
              </a:rPr>
              <a:t>*</a:t>
            </a:r>
            <a:br>
              <a:rPr lang="en-IN" dirty="0">
                <a:solidFill>
                  <a:srgbClr val="00B0F0"/>
                </a:solidFill>
              </a:rPr>
            </a:br>
            <a:r>
              <a:rPr lang="en-IN" dirty="0">
                <a:solidFill>
                  <a:srgbClr val="00B0F0"/>
                </a:solidFill>
              </a:rPr>
              <a:t>**</a:t>
            </a:r>
            <a:br>
              <a:rPr lang="en-IN" dirty="0">
                <a:solidFill>
                  <a:srgbClr val="00B0F0"/>
                </a:solidFill>
              </a:rPr>
            </a:br>
            <a:r>
              <a:rPr lang="en-IN" dirty="0">
                <a:solidFill>
                  <a:srgbClr val="00B0F0"/>
                </a:solidFill>
              </a:rPr>
              <a:t>***</a:t>
            </a:r>
            <a:br>
              <a:rPr lang="en-IN" dirty="0">
                <a:solidFill>
                  <a:srgbClr val="00B0F0"/>
                </a:solidFill>
              </a:rPr>
            </a:br>
            <a:r>
              <a:rPr lang="en-IN" dirty="0">
                <a:solidFill>
                  <a:srgbClr val="00B0F0"/>
                </a:solidFill>
              </a:rPr>
              <a:t>****</a:t>
            </a:r>
            <a:br>
              <a:rPr lang="en-IN" dirty="0">
                <a:solidFill>
                  <a:srgbClr val="00B0F0"/>
                </a:solidFill>
              </a:rPr>
            </a:br>
            <a:r>
              <a:rPr lang="en-IN" dirty="0">
                <a:solidFill>
                  <a:srgbClr val="00B0F0"/>
                </a:solidFill>
              </a:rPr>
              <a:t>*****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85800" y="2514600"/>
            <a:ext cx="2286000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*</a:t>
            </a:r>
            <a:r>
              <a:rPr lang="en-US" sz="44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**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44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**</a:t>
            </a:r>
            <a:endParaRPr kumimoji="0" lang="en-IN" sz="4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724400" y="2590800"/>
            <a:ext cx="2286000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*</a:t>
            </a:r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***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****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4400" dirty="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****</a:t>
            </a:r>
            <a:endParaRPr kumimoji="0" lang="en-IN" sz="44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6927" y="1143000"/>
            <a:ext cx="8980873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152400"/>
            <a:ext cx="8534400" cy="6503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range()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686800" cy="4343400"/>
          </a:xfrm>
        </p:spPr>
        <p:txBody>
          <a:bodyPr>
            <a:noAutofit/>
          </a:bodyPr>
          <a:lstStyle/>
          <a:p>
            <a:r>
              <a:rPr lang="en-IN" sz="2400" dirty="0"/>
              <a:t>Generates a list which is a special sequence type.</a:t>
            </a:r>
          </a:p>
          <a:p>
            <a:pPr>
              <a:buNone/>
            </a:pPr>
            <a:r>
              <a:rPr lang="en-IN" sz="2400" dirty="0"/>
              <a:t>		Syntax : range(&lt;lower limit&gt;,&lt;upper limit&gt;)</a:t>
            </a:r>
          </a:p>
          <a:p>
            <a:pPr>
              <a:buNone/>
            </a:pPr>
            <a:r>
              <a:rPr lang="en-IN" sz="2400" dirty="0"/>
              <a:t>  both limits to be integers.</a:t>
            </a:r>
          </a:p>
          <a:p>
            <a:pPr>
              <a:buNone/>
            </a:pPr>
            <a:r>
              <a:rPr lang="en-IN" sz="2400" dirty="0"/>
              <a:t>range(</a:t>
            </a:r>
            <a:r>
              <a:rPr lang="en-IN" sz="2400" dirty="0" err="1"/>
              <a:t>a,b</a:t>
            </a:r>
            <a:r>
              <a:rPr lang="en-IN" sz="2400" dirty="0"/>
              <a:t>) will produce a list having values a, a+1, a+2 ... b-1</a:t>
            </a:r>
          </a:p>
          <a:p>
            <a:pPr>
              <a:buNone/>
            </a:pPr>
            <a:r>
              <a:rPr lang="en-IN" sz="2400" dirty="0"/>
              <a:t>For </a:t>
            </a:r>
            <a:r>
              <a:rPr lang="en-IN" sz="2400" dirty="0" err="1"/>
              <a:t>eg</a:t>
            </a:r>
            <a:r>
              <a:rPr lang="en-IN" sz="2400" dirty="0"/>
              <a:t>.</a:t>
            </a:r>
          </a:p>
          <a:p>
            <a:pPr>
              <a:buNone/>
            </a:pPr>
            <a:r>
              <a:rPr lang="en-IN" sz="2400" dirty="0"/>
              <a:t>range(0,5) will produce [0,1,2,3,4] default step size=1</a:t>
            </a:r>
          </a:p>
          <a:p>
            <a:pPr>
              <a:buNone/>
            </a:pPr>
            <a:r>
              <a:rPr lang="en-IN" sz="2400" dirty="0"/>
              <a:t>range(5,0,-1) will produce [5,4,3,2,1]  step size=-1 </a:t>
            </a:r>
          </a:p>
          <a:p>
            <a:pPr>
              <a:buNone/>
            </a:pPr>
            <a:r>
              <a:rPr lang="en-IN" sz="2400" dirty="0"/>
              <a:t>For different step size:</a:t>
            </a:r>
          </a:p>
          <a:p>
            <a:pPr>
              <a:buNone/>
            </a:pPr>
            <a:r>
              <a:rPr lang="en-IN" sz="2400" dirty="0"/>
              <a:t>range(l, u, s) will produce list having values l, </a:t>
            </a:r>
            <a:r>
              <a:rPr lang="en-IN" sz="2400" dirty="0" err="1"/>
              <a:t>l+s</a:t>
            </a:r>
            <a:r>
              <a:rPr lang="en-IN" sz="2400" dirty="0"/>
              <a:t>, l+2s, l+3s .... &lt;= u-1</a:t>
            </a:r>
          </a:p>
          <a:p>
            <a:pPr>
              <a:buNone/>
            </a:pPr>
            <a:r>
              <a:rPr lang="en-IN" sz="2400" dirty="0"/>
              <a:t>Another format : range(n)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20460" y="1157288"/>
            <a:ext cx="8013940" cy="3643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of in and not in operators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84744" y="1700213"/>
            <a:ext cx="4744656" cy="3100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5080" y="2133600"/>
            <a:ext cx="781552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IN" dirty="0"/>
              <a:t>Check for this... !!!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487965"/>
            <a:ext cx="9143999" cy="31602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IN" dirty="0"/>
              <a:t>for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71600"/>
            <a:ext cx="8686800" cy="2971800"/>
          </a:xfrm>
        </p:spPr>
        <p:txBody>
          <a:bodyPr>
            <a:noAutofit/>
          </a:bodyPr>
          <a:lstStyle/>
          <a:p>
            <a:r>
              <a:rPr lang="en-IN" sz="2400" dirty="0"/>
              <a:t>Process items in a sequence.</a:t>
            </a:r>
          </a:p>
          <a:p>
            <a:pPr>
              <a:buNone/>
            </a:pPr>
            <a:r>
              <a:rPr lang="en-IN" sz="2400" dirty="0"/>
              <a:t>		Syntax: for &lt;variable&gt; in &lt;sequence&gt;:</a:t>
            </a:r>
          </a:p>
          <a:p>
            <a:pPr>
              <a:buNone/>
            </a:pPr>
            <a:r>
              <a:rPr lang="en-IN" sz="2400" dirty="0" err="1"/>
              <a:t>Eg</a:t>
            </a:r>
            <a:r>
              <a:rPr lang="en-IN" sz="2400" dirty="0"/>
              <a:t>: </a:t>
            </a:r>
          </a:p>
          <a:p>
            <a:pPr>
              <a:buNone/>
            </a:pPr>
            <a:r>
              <a:rPr lang="en-IN" sz="2400" dirty="0"/>
              <a:t>for a in [1,4,7]:</a:t>
            </a:r>
          </a:p>
          <a:p>
            <a:pPr>
              <a:buNone/>
            </a:pPr>
            <a:r>
              <a:rPr lang="en-IN" sz="2400" dirty="0"/>
              <a:t>	print(a)</a:t>
            </a:r>
          </a:p>
          <a:p>
            <a:pPr>
              <a:buNone/>
            </a:pPr>
            <a:r>
              <a:rPr lang="en-IN" sz="2400" dirty="0"/>
              <a:t>	print(a*a)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62200" y="4648200"/>
            <a:ext cx="6438900" cy="183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19400" y="2514600"/>
            <a:ext cx="5295900" cy="180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337</Words>
  <Application>Microsoft Office PowerPoint</Application>
  <PresentationFormat>On-screen Show (4:3)</PresentationFormat>
  <Paragraphs>51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CLASS 05: BUILD PROGRAM LOGIC(03)</vt:lpstr>
      <vt:lpstr>PowerPoint Presentation</vt:lpstr>
      <vt:lpstr>PowerPoint Presentation</vt:lpstr>
      <vt:lpstr>range() Function</vt:lpstr>
      <vt:lpstr>PowerPoint Presentation</vt:lpstr>
      <vt:lpstr>Use of in and not in operators</vt:lpstr>
      <vt:lpstr>Check for this... !!!</vt:lpstr>
      <vt:lpstr>PowerPoint Presentation</vt:lpstr>
      <vt:lpstr>for loop</vt:lpstr>
      <vt:lpstr>PowerPoint Presentation</vt:lpstr>
      <vt:lpstr>Programs</vt:lpstr>
      <vt:lpstr>while loop</vt:lpstr>
      <vt:lpstr>PowerPoint Presentation</vt:lpstr>
      <vt:lpstr>PowerPoint Presentation</vt:lpstr>
      <vt:lpstr>Check it out!!</vt:lpstr>
      <vt:lpstr>Programs...</vt:lpstr>
      <vt:lpstr>* ** *** **** *****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01: INTRO TO PYTHON</dc:title>
  <dc:creator>PRTS</dc:creator>
  <cp:lastModifiedBy>SAHIL YADAV</cp:lastModifiedBy>
  <cp:revision>29</cp:revision>
  <dcterms:created xsi:type="dcterms:W3CDTF">2006-08-16T00:00:00Z</dcterms:created>
  <dcterms:modified xsi:type="dcterms:W3CDTF">2023-02-14T13:36:00Z</dcterms:modified>
</cp:coreProperties>
</file>

<file path=docProps/thumbnail.jpeg>
</file>